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57" r:id="rId7"/>
    <p:sldId id="263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g>
</file>

<file path=ppt/media/image2.jpeg>
</file>

<file path=ppt/media/image20.gif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A1FC5E-A5A9-452D-886D-AE648F3510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2F7BF7E-2FA1-4857-BD41-60A8FD847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5EF98BB-8695-4516-88C5-F88D8A2A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56A0A8-9BDB-400C-99F6-B39C9A8F0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A194556-4DD2-4EDE-8122-C7859E11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25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D03805-A396-426D-8553-6635D142E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17061FB-00BA-40F3-9469-F4DA8F6CF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873D4F-01A1-4A27-9102-A14347933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7D8950-388E-4187-B491-14D0DFCC3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9AD496-09F6-49DB-9124-4336A08BD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96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211FD13-B3B0-4A49-B2C2-ACE3C1186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7F8FE99-EE2E-4667-85D6-9F2D237B5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8CE174-76CE-4293-842B-CFD4822FA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A1C355-AC60-4E31-B270-E05BC5995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13FBE1-BE20-46AE-9277-D230815A7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8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E46237-D366-4F6E-92B1-B9B3B0CDA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634C9A-8A45-474B-A0C9-807CAC1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B1CA0E-6A7E-4272-87C2-09A48873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35B817-4707-47F5-8A50-E90B1B7C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D32A0B-C6E9-4F5B-BE93-261A6AC4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06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A3800-D4A0-4052-AAC0-F62CCF01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2D53AB-08AA-4585-9FF8-F34F6CF79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CD5889-E7F2-4961-836B-E2A77B80A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876BAD-530B-48BA-9292-6F6F9E52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2319A1-88BB-46A8-9BE2-1F08F493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10F5D5-9F9A-4F94-8D50-65475737F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BA7D0B-82C9-4D1E-B1A7-69A3F0BA88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C41316A-32D4-45A1-B68D-913F34F02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926C6CD-96C9-4A45-9393-22CACC668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3F4F6C-F3B4-42DD-BC09-4E132CDDA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0D33E09-5738-4B2B-8A8A-E71F47C84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61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C2E27A-977D-4649-ABD1-60A45CFB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7572974-DC3E-4B16-8CCF-053CFF40B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58C190B-BFBD-447B-B758-0A65C4FCA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C7A30F2-012E-4021-ABC4-FC6CD4CBBF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21538B2-535D-42C9-AA98-A9C921291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F32E592-7563-4B39-81D4-C4CC1F9E9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478FE37-5E7F-4302-9573-877A689E2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B263F1E-FD69-4420-A341-555782015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87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8C8519-1DE1-4E4A-8BFA-C7FEC2E77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86B328-6409-4F13-B63F-3E29AECE4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36FC98E-09DE-4D03-9887-CD1A49AD4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4CD4420-550C-44A5-AED6-6B7BA870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66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DBF8739-7375-4C9C-B372-E5B99791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9B5D791-D749-478C-B8EB-A0A3A69A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6ED15F-B2A3-4B44-82C1-C558D237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2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C03D2-EC82-428E-9F72-2423D9CC5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A2C0C2A-8FA8-46A9-A9CF-87865EB04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668AA14-AEDF-45AF-837B-DB4F93454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1B78CE-55C9-4B21-A60B-0EAC2F01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CAA4A0-1C24-471A-BDE6-D5726590C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2E9FF8-9703-44A6-91D4-B18E6EA7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4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8B50CF-EC72-4E56-80F4-B4133F220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1B965B5-7708-439A-9A7F-5920BF230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CF3CB1A-AA72-4B6B-9C48-0154FCF67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C960D9-F82E-43A8-945B-0B4B6B935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FB9151-B9BE-457A-A957-73AFA0B5E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811961-CF04-4EBB-BAAC-E54C8F22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673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2460D9-BFCF-4E6A-A339-13C66F206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05EA2B0-3636-4639-8C5B-CE274F646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AC90E3-D21A-495C-8D4E-C82C34E9DB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C5AED-AEFA-4DAA-A4C6-9C0145E721E1}" type="datetimeFigureOut">
              <a:rPr lang="en-US" smtClean="0"/>
              <a:t>5/8/2021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D24CA3-1B3A-4EDE-B5C9-5AB5CC5A4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272EA3-57D0-4675-AF5E-80A3D4719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BAD25-DDE6-446C-A6A2-578789461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92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13237C-02EF-4B71-9F66-9752F0919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8382" y="162718"/>
            <a:ext cx="9144000" cy="1655763"/>
          </a:xfrm>
        </p:spPr>
        <p:txBody>
          <a:bodyPr>
            <a:normAutofit/>
          </a:bodyPr>
          <a:lstStyle/>
          <a:p>
            <a:r>
              <a:rPr lang="ko-KR" altLang="en-US" sz="6600" b="1" dirty="0"/>
              <a:t>발표 주제</a:t>
            </a:r>
            <a:r>
              <a:rPr lang="en-US" altLang="ko-KR" sz="6600" b="1" dirty="0"/>
              <a:t>: </a:t>
            </a:r>
            <a:r>
              <a:rPr lang="ko-KR" altLang="en-US" sz="6600" b="1" dirty="0"/>
              <a:t>나의 취미</a:t>
            </a:r>
            <a:endParaRPr lang="en-US" sz="6600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AE0155-E9DB-4DE3-8767-2DDA8A3DA8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8" name="Picture 4" descr="10 Hobbies You Can Turn Into a Remote Side Job | FlexJobs">
            <a:extLst>
              <a:ext uri="{FF2B5EF4-FFF2-40B4-BE49-F238E27FC236}">
                <a16:creationId xmlns:a16="http://schemas.microsoft.com/office/drawing/2014/main" id="{2B408876-4092-41DB-94BF-944D9FE52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482" y="2056002"/>
            <a:ext cx="7958356" cy="397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087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8019DD-7152-4ABF-9270-4A49942F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여행하는 것</a:t>
            </a:r>
            <a:endParaRPr lang="en-US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7F0EE00-5650-41BC-9E17-F7B6E3188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570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1. </a:t>
            </a:r>
            <a:r>
              <a:rPr lang="ko-KR" altLang="en-US" dirty="0"/>
              <a:t>러시아</a:t>
            </a:r>
            <a:endParaRPr lang="en-US" altLang="ko-KR" dirty="0"/>
          </a:p>
          <a:p>
            <a:r>
              <a:rPr lang="en-US" dirty="0"/>
              <a:t>2. </a:t>
            </a:r>
            <a:r>
              <a:rPr lang="ko-KR" altLang="en-US" dirty="0"/>
              <a:t>아제르바이잔</a:t>
            </a:r>
            <a:endParaRPr lang="en-US" altLang="ko-KR" dirty="0"/>
          </a:p>
          <a:p>
            <a:r>
              <a:rPr lang="en-US" dirty="0"/>
              <a:t>3. </a:t>
            </a:r>
            <a:r>
              <a:rPr lang="ko-KR" altLang="en-US" dirty="0"/>
              <a:t>카자흐스탄</a:t>
            </a:r>
            <a:endParaRPr lang="en-US" altLang="ko-KR" dirty="0"/>
          </a:p>
          <a:p>
            <a:r>
              <a:rPr lang="en-US" dirty="0"/>
              <a:t>4. </a:t>
            </a:r>
            <a:r>
              <a:rPr lang="ko-KR" altLang="en-US" dirty="0"/>
              <a:t>우즈베키스탄</a:t>
            </a:r>
            <a:endParaRPr lang="en-US" altLang="ko-KR" dirty="0"/>
          </a:p>
          <a:p>
            <a:r>
              <a:rPr lang="en-US" dirty="0"/>
              <a:t>5. </a:t>
            </a:r>
            <a:r>
              <a:rPr lang="ko-KR" altLang="en-US" dirty="0"/>
              <a:t>독일</a:t>
            </a:r>
            <a:endParaRPr lang="en-US" altLang="ko-KR" dirty="0"/>
          </a:p>
          <a:p>
            <a:r>
              <a:rPr lang="en-US" dirty="0"/>
              <a:t>6. </a:t>
            </a:r>
            <a:r>
              <a:rPr lang="ko-KR" altLang="en-US" dirty="0"/>
              <a:t>태국</a:t>
            </a:r>
            <a:endParaRPr lang="en-US" altLang="ko-KR" dirty="0"/>
          </a:p>
          <a:p>
            <a:r>
              <a:rPr lang="en-US" dirty="0"/>
              <a:t>7. </a:t>
            </a:r>
            <a:r>
              <a:rPr lang="ko-KR" altLang="en-US" dirty="0"/>
              <a:t>터키</a:t>
            </a:r>
            <a:endParaRPr lang="en-US" altLang="ko-KR" dirty="0"/>
          </a:p>
          <a:p>
            <a:r>
              <a:rPr lang="en-US" dirty="0"/>
              <a:t>8. </a:t>
            </a:r>
            <a:r>
              <a:rPr lang="ko-KR" altLang="en-US" dirty="0"/>
              <a:t>인도</a:t>
            </a:r>
            <a:endParaRPr lang="en-US" altLang="ko-KR" dirty="0"/>
          </a:p>
          <a:p>
            <a:r>
              <a:rPr lang="en-US" dirty="0"/>
              <a:t>9. </a:t>
            </a:r>
            <a:r>
              <a:rPr lang="ko-KR" altLang="en-US" dirty="0"/>
              <a:t>대한민국</a:t>
            </a:r>
            <a:endParaRPr lang="en-US" dirty="0"/>
          </a:p>
        </p:txBody>
      </p:sp>
      <p:pic>
        <p:nvPicPr>
          <p:cNvPr id="3076" name="Picture 4" descr="Privat vandring: Alt Moskva inkludert Kreml 2021">
            <a:extLst>
              <a:ext uri="{FF2B5EF4-FFF2-40B4-BE49-F238E27FC236}">
                <a16:creationId xmlns:a16="http://schemas.microsoft.com/office/drawing/2014/main" id="{D22AB8F3-DFF0-44A0-90BA-0E808E0F4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788" y="12090"/>
            <a:ext cx="3860028" cy="257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aj Mahal | Definition, Story, Site, History, &amp; Facts | Britannica">
            <a:extLst>
              <a:ext uri="{FF2B5EF4-FFF2-40B4-BE49-F238E27FC236}">
                <a16:creationId xmlns:a16="http://schemas.microsoft.com/office/drawing/2014/main" id="{64A72398-2B85-4089-8685-2785E235F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639" y="953669"/>
            <a:ext cx="3796353" cy="252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18 Top-Rated Turkey Tourist Attractions">
            <a:extLst>
              <a:ext uri="{FF2B5EF4-FFF2-40B4-BE49-F238E27FC236}">
                <a16:creationId xmlns:a16="http://schemas.microsoft.com/office/drawing/2014/main" id="{E06DC88A-AF8E-4A21-AAF0-4374AE82C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0639" y="3574538"/>
            <a:ext cx="3607342" cy="2705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10 best attractions in Frankfurt, Germany | CNN Travel">
            <a:extLst>
              <a:ext uri="{FF2B5EF4-FFF2-40B4-BE49-F238E27FC236}">
                <a16:creationId xmlns:a16="http://schemas.microsoft.com/office/drawing/2014/main" id="{0AAA6F43-C7B6-4B8E-B92A-B80357FEF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062" y="2453274"/>
            <a:ext cx="3586759" cy="201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KOREA SCIENCE ACADEMY OF KAIST">
            <a:extLst>
              <a:ext uri="{FF2B5EF4-FFF2-40B4-BE49-F238E27FC236}">
                <a16:creationId xmlns:a16="http://schemas.microsoft.com/office/drawing/2014/main" id="{6289A6C9-D157-42DD-AA4F-796454990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9068" y="4301425"/>
            <a:ext cx="3721572" cy="257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987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D346C6-D40C-43EE-AC39-7A162651F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음악감상</a:t>
            </a:r>
            <a:endParaRPr lang="en-US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129971-9A0E-4FF5-8B02-32615E52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AJR Chats With Elicit Magazine About Their Journey In Music">
            <a:extLst>
              <a:ext uri="{FF2B5EF4-FFF2-40B4-BE49-F238E27FC236}">
                <a16:creationId xmlns:a16="http://schemas.microsoft.com/office/drawing/2014/main" id="{80E6655A-8C67-4817-805E-3CB8648E4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7559" y="35472"/>
            <a:ext cx="6295239" cy="346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rake announces new album, releases 'Dark Lane Demo Tapes' mixtape - CNN">
            <a:extLst>
              <a:ext uri="{FF2B5EF4-FFF2-40B4-BE49-F238E27FC236}">
                <a16:creationId xmlns:a16="http://schemas.microsoft.com/office/drawing/2014/main" id="{036B921C-CB72-4EA3-9E42-67F2890DB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30" y="3632790"/>
            <a:ext cx="5591961" cy="3145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447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A687D7-3274-479C-8F23-8DD23A63D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영화 감상</a:t>
            </a:r>
            <a:endParaRPr lang="en-US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D72DDA-1770-4890-857C-DAC3240AB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Harry Potter streaming guide: Where to watch every movie online | soda">
            <a:extLst>
              <a:ext uri="{FF2B5EF4-FFF2-40B4-BE49-F238E27FC236}">
                <a16:creationId xmlns:a16="http://schemas.microsoft.com/office/drawing/2014/main" id="{74A2B390-6434-4B40-A6F2-9813FC28E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86" y="1896136"/>
            <a:ext cx="4513627" cy="2708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Netflix to develop Korean adaptation of Spanish crime series Money Heist-Entertainment  News , Firstpost">
            <a:extLst>
              <a:ext uri="{FF2B5EF4-FFF2-40B4-BE49-F238E27FC236}">
                <a16:creationId xmlns:a16="http://schemas.microsoft.com/office/drawing/2014/main" id="{60E50D6D-1F9E-4DBA-AF31-D39AD3591E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062" y="-102724"/>
            <a:ext cx="609600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in on TV">
            <a:extLst>
              <a:ext uri="{FF2B5EF4-FFF2-40B4-BE49-F238E27FC236}">
                <a16:creationId xmlns:a16="http://schemas.microsoft.com/office/drawing/2014/main" id="{DBBC09CD-EFDD-40D7-B9D6-630E89F53A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8583" y="3345326"/>
            <a:ext cx="3499279" cy="3499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309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F90F17-BE22-4C2F-B1F2-1F61ADC56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13" y="178892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7200" dirty="0"/>
              <a:t>독서</a:t>
            </a:r>
            <a:endParaRPr lang="en-US" sz="72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67FF2D-98FC-4036-9B90-36F687148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2" name="Picture 4" descr="Holes by Louis Sachar - Paperback Book - The Parent Store">
            <a:extLst>
              <a:ext uri="{FF2B5EF4-FFF2-40B4-BE49-F238E27FC236}">
                <a16:creationId xmlns:a16="http://schemas.microsoft.com/office/drawing/2014/main" id="{C7F2766B-73CB-4A6D-A52E-A9D2C685C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639" y="321228"/>
            <a:ext cx="4130722" cy="5974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What is the cover of the Ender's Game depicting? - Science Fiction &amp;  Fantasy Stack Exchange">
            <a:extLst>
              <a:ext uri="{FF2B5EF4-FFF2-40B4-BE49-F238E27FC236}">
                <a16:creationId xmlns:a16="http://schemas.microsoft.com/office/drawing/2014/main" id="{BC4751D6-5A76-4CBA-B9E7-6ECA1B279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13" y="1815139"/>
            <a:ext cx="2770931" cy="453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Do Androids Dream of Electric Sheep? | Off-world: The Blade Runner Wiki |  Fandom">
            <a:extLst>
              <a:ext uri="{FF2B5EF4-FFF2-40B4-BE49-F238E27FC236}">
                <a16:creationId xmlns:a16="http://schemas.microsoft.com/office/drawing/2014/main" id="{A4BB6177-4A89-4F75-BC0A-363B5F3B6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887" y="2039355"/>
            <a:ext cx="3429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7480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38D303-DC35-4BCC-9EC2-2680915FD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축구 경기 및 관전</a:t>
            </a:r>
            <a:endParaRPr lang="en-US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CFE860-673E-4546-9060-26F8EF124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Liverpool F.C. - Wikipedia">
            <a:extLst>
              <a:ext uri="{FF2B5EF4-FFF2-40B4-BE49-F238E27FC236}">
                <a16:creationId xmlns:a16="http://schemas.microsoft.com/office/drawing/2014/main" id="{7D9396BB-2D47-4639-BD2A-5E1195B5E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89" y="1825625"/>
            <a:ext cx="2875730" cy="3736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OREA SCIENCE ACADEMY OF KAIST">
            <a:extLst>
              <a:ext uri="{FF2B5EF4-FFF2-40B4-BE49-F238E27FC236}">
                <a16:creationId xmlns:a16="http://schemas.microsoft.com/office/drawing/2014/main" id="{C7D0FD90-41B5-4E18-BE10-166C06184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084" y="1607147"/>
            <a:ext cx="6238875" cy="431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145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62D43DB-E4BC-476D-9BEF-D07120973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맛있는 음식을 먹는 것</a:t>
            </a:r>
            <a:endParaRPr lang="en-US" b="1" dirty="0"/>
          </a:p>
        </p:txBody>
      </p:sp>
      <p:pic>
        <p:nvPicPr>
          <p:cNvPr id="8199" name="Picture 7" descr="인쇄하기 대한민국청소년영어뉴스/KOREAN YOUTH ENGLISH NEWS The High-speed Growth of Mom's  Touch - Top of Korea and Fifth Place in the World Within Three Years 기사입력  2018-01-20 16:17:07 수정 2018-01-29 13:42:28 Mom's Touch is a ...">
            <a:extLst>
              <a:ext uri="{FF2B5EF4-FFF2-40B4-BE49-F238E27FC236}">
                <a16:creationId xmlns:a16="http://schemas.microsoft.com/office/drawing/2014/main" id="{5620CB26-5FFE-49F5-A979-9578F1381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99" y="2078877"/>
            <a:ext cx="6303193" cy="354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1" name="Picture 9" descr="Nongshim Yukgaejang cup noodles | Shopee Philippines">
            <a:extLst>
              <a:ext uri="{FF2B5EF4-FFF2-40B4-BE49-F238E27FC236}">
                <a16:creationId xmlns:a16="http://schemas.microsoft.com/office/drawing/2014/main" id="{D99D780F-D2BE-446D-9C18-E93D1D35D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1245" y="-346623"/>
            <a:ext cx="3038734" cy="3038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Объект 8">
            <a:extLst>
              <a:ext uri="{FF2B5EF4-FFF2-40B4-BE49-F238E27FC236}">
                <a16:creationId xmlns:a16="http://schemas.microsoft.com/office/drawing/2014/main" id="{9738639E-6585-4F94-AA4F-9439AF00A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32" t="33234" r="24102"/>
          <a:stretch/>
        </p:blipFill>
        <p:spPr>
          <a:xfrm>
            <a:off x="6892505" y="3157266"/>
            <a:ext cx="4228903" cy="3038733"/>
          </a:xfrm>
        </p:spPr>
      </p:pic>
    </p:spTree>
    <p:extLst>
      <p:ext uri="{BB962C8B-B14F-4D97-AF65-F5344CB8AC3E}">
        <p14:creationId xmlns:p14="http://schemas.microsoft.com/office/powerpoint/2010/main" val="2147448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CC4E69-C2AF-462A-A151-C3B9D72D8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                          감사합니다</a:t>
            </a:r>
            <a:endParaRPr lang="en-US" b="1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DDAB2E-5BEB-4339-BA75-09F7CDFF4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멜라니b 멜비 멜b 감사 고마워 감사합니다 고맙습니다 땡큐 GIF - ThankYou MelB Korean - Discover &amp;  Share GIFs">
            <a:extLst>
              <a:ext uri="{FF2B5EF4-FFF2-40B4-BE49-F238E27FC236}">
                <a16:creationId xmlns:a16="http://schemas.microsoft.com/office/drawing/2014/main" id="{7C86DEDB-F432-4EEE-B0F4-3479CCE40E9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532" y="2385532"/>
            <a:ext cx="6954911" cy="337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538903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48</Words>
  <Application>Microsoft Office PowerPoint</Application>
  <PresentationFormat>Широкоэкранный</PresentationFormat>
  <Paragraphs>17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발표 주제: 나의 취미</vt:lpstr>
      <vt:lpstr>여행하는 것</vt:lpstr>
      <vt:lpstr>음악감상</vt:lpstr>
      <vt:lpstr>영화 감상</vt:lpstr>
      <vt:lpstr>독서</vt:lpstr>
      <vt:lpstr>축구 경기 및 관전</vt:lpstr>
      <vt:lpstr>맛있는 음식을 먹는 것</vt:lpstr>
      <vt:lpstr>                          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발표 주제:</dc:title>
  <dc:creator>Азамат Рашидов</dc:creator>
  <cp:lastModifiedBy>Азамат Рашидов</cp:lastModifiedBy>
  <cp:revision>9</cp:revision>
  <dcterms:created xsi:type="dcterms:W3CDTF">2021-05-05T05:17:14Z</dcterms:created>
  <dcterms:modified xsi:type="dcterms:W3CDTF">2021-05-08T06:30:44Z</dcterms:modified>
</cp:coreProperties>
</file>

<file path=docProps/thumbnail.jpeg>
</file>